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d04f77913f1407c" /><Relationship Type="http://schemas.openxmlformats.org/officeDocument/2006/relationships/extended-properties" Target="/docProps/app.xml" Id="R158f962e713a44c0" /><Relationship Type="http://schemas.openxmlformats.org/officeDocument/2006/relationships/officeDocument" Target="/ppt/presentation.xml" Id="R80b742b7bacf40a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43c29eb84154d94"/>
  </p:sldMasterIdLst>
  <p:notesMasterIdLst>
    <p:notesMasterId xmlns:r="http://schemas.openxmlformats.org/officeDocument/2006/relationships" r:id="Raef4bfc41e3f4fba"/>
  </p:notesMasterIdLst>
  <p:sldIdLst>
    <p:sldId xmlns:r="http://schemas.openxmlformats.org/officeDocument/2006/relationships" id="256" r:id="R112c68cf49274eae"/>
    <p:sldId xmlns:r="http://schemas.openxmlformats.org/officeDocument/2006/relationships" id="257" r:id="Rdd0a50908ad5479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7f916e5dd942f4" /><Relationship Type="http://schemas.openxmlformats.org/officeDocument/2006/relationships/slideMaster" Target="/ppt/slideMasters/slideMaster1.xml" Id="R343c29eb84154d94" /><Relationship Type="http://schemas.openxmlformats.org/officeDocument/2006/relationships/notesMaster" Target="/ppt/notesMasters/notesMaster1.xml" Id="Raef4bfc41e3f4fba" /><Relationship Type="http://schemas.openxmlformats.org/officeDocument/2006/relationships/presProps" Target="/ppt/presProps.xml" Id="Rbd3f1104f85d45ab" /><Relationship Type="http://schemas.openxmlformats.org/officeDocument/2006/relationships/tableStyles" Target="/ppt/tableStyles.xml" Id="R88ac39337d204f9d" /><Relationship Type="http://schemas.openxmlformats.org/officeDocument/2006/relationships/slide" Target="/ppt/slides/slide1.xml" Id="R112c68cf49274eae" /><Relationship Type="http://schemas.openxmlformats.org/officeDocument/2006/relationships/slide" Target="/ppt/slides/slide2.xml" Id="Rdd0a50908ad547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961d322563443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c6cef7dd4104bf3" /><Relationship Type="http://schemas.openxmlformats.org/officeDocument/2006/relationships/notesMaster" Target="/ppt/notesMasters/notesMaster1.xml" Id="Re1dcfff65aa04e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19bd658065e44b6" /><Relationship Type="http://schemas.openxmlformats.org/officeDocument/2006/relationships/notesMaster" Target="/ppt/notesMasters/notesMaster1.xml" Id="R82edc23519fb407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b79e66abdd47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537a167a95545ca" /><Relationship Type="http://schemas.openxmlformats.org/officeDocument/2006/relationships/slideLayout" Target="/ppt/slideLayouts/slideLayout1.xml" Id="R96947a84d9a346e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947a84d9a346e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bf5190750c4c0c" /><Relationship Type="http://schemas.openxmlformats.org/officeDocument/2006/relationships/notesSlide" Target="/ppt/notesSlides/notesSlide1.xml" Id="R95471acfe39a46a1" /></Relationships>
</file>

<file path=ppt/slides/_rels/slide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1.xml" Id="R464ef79b969e4bd7" /><ns0:Relationship Type="http://schemas.openxmlformats.org/officeDocument/2006/relationships/notesSlide" Target="/ppt/notesSlides/notesSlide2.xml" Id="R029dc50690904774" /><ns0:Relationship Id="fixtureLink0" Type="http://schemas.openxmlformats.org/officeDocument/2006/relationships/hyperlink" Target="https://example.com/?source=cosmic-preview" TargetMode="External" /><ns0:Relationship Id="fixtureLink1" Type="http://schemas.openxmlformats.org/officeDocument/2006/relationships/hyperlink" Target="http://example.com/" TargetMode="External" /><ns0:Relationship Id="fixtureLink2" Type="http://schemas.openxmlformats.org/officeDocument/2006/relationships/hyperlink" Target="mailto:preview-test@example.com?subject=Cosmic%20Gemini%20test&amp;body=Hello%20from%20the%20test%20document." TargetMode="External" /><ns0:Relationship Id="fixtureLink3" Type="http://schemas.openxmlformats.org/officeDocument/2006/relationships/hyperlink" Target="tel:+12125550123" TargetMode="External" /><ns0:Relationship Id="fixtureLink4" Type="http://schemas.openxmlformats.org/officeDocument/2006/relationships/hyperlink" Target="sms:+12125550123?body=Preview%20test" TargetMode="External" /><ns0:Relationship Id="fixtureLink5" Type="http://schemas.openxmlformats.org/officeDocument/2006/relationships/hyperlink" Target="cosmic-test://open/demo?source=document" TargetMode="External" /></ns0: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917352-9C9F-40CC-A157-9708C79D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4050">
                <a:solidFill>
                  <a:srgbClr val="202124"/>
                </a:solidFill>
                <a:latin typeface="Arial"/>
                <a:ea typeface="Arial"/>
                <a:cs typeface="Arial"/>
              </a:rPr>
              <a:t>Slides preview sample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FC861B-C426-4AF5-9FCA-696E1C31F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02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250">
                <a:solidFill>
                  <a:srgbClr val="202124"/>
                </a:solidFill>
                <a:latin typeface="Arial"/>
                <a:ea typeface="Arial"/>
                <a:cs typeface="Arial"/>
              </a:rPr>
              <a:t>Use this file to check layout, theme, zoom, and navigation.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E04668-BF22-4CEC-BEBD-C292C58D4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250">
                <a:solidFill>
                  <a:srgbClr val="202124"/>
                </a:solidFill>
                <a:latin typeface="Arial"/>
                <a:ea typeface="Arial"/>
                <a:cs typeface="Arial"/>
              </a:rPr>
              <a:t>The next slide contains real external hyperlinks.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9540EA-9469-4018-9864-765B05D58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147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250">
                <a:solidFill>
                  <a:srgbClr val="202124"/>
                </a:solidFill>
                <a:latin typeface="Arial"/>
                <a:ea typeface="Arial"/>
                <a:cs typeface="Arial"/>
              </a:rPr>
              <a:t>No macros, remote images, or embedded programs.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43FDBE-884F-4F6D-9DDB-B22AC9AE1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197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5F6368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5F6368"/>
                </a:solidFill>
                <a:latin typeface="Arial"/>
                <a:ea typeface="Arial"/>
                <a:cs typeface="Arial"/>
              </a:rPr>
              <a:t>Cosmic Gemini / Local test fixture</a:t>
            </a:r>
          </a:p>
        </p:txBody>
      </p:sp>
    </p:spTree>
    <p:extLst>
      <p:ext uri="{BB962C8B-B14F-4D97-AF65-F5344CB8AC3E}">
        <p14:creationId xmlns:p14="http://schemas.microsoft.com/office/powerpoint/2010/main" val="1591975860"/>
      </p:ext>
    </p:extLst>
  </p:cSld>
</p:sld>
</file>

<file path=ppt/slides/slide2.xml><?xml version="1.0" encoding="utf-8"?>
<ns0:sld xmlns:ns0="http://schemas.openxmlformats.org/presentationml/2006/main" xmlns:ns1="http://schemas.openxmlformats.org/drawingml/2006/main" xmlns:ns2="http://schemas.microsoft.com/office/drawing/2014/main" xmlns:ns3="http://schemas.openxmlformats.org/officeDocument/2006/relationships" xmlns:ns4="http://schemas.microsoft.com/office/powerpoint/2010/main">
  <ns0:cSld>
    <ns0:bg>
      <ns0:bgPr>
        <ns1:solidFill>
          <ns1:srgbClr val="FFFFFF"/>
        </ns1:solidFill>
      </ns0:bgPr>
    </ns0:bg>
    <ns0:spTree>
      <ns0:nvGrpSpPr>
        <ns0:cNvPr id="1" name=""/>
        <ns0:cNvGrpSpPr/>
        <ns0:nvPr/>
      </ns0:nvGrpSpPr>
      <ns0:grpSpPr>
        <ns1:xfrm/>
      </ns0:grpSpPr>
      <ns0:sp>
        <ns0:nvSpPr>
          <ns0:cNvPr id="8" name="">
            <ns1:extLst>
              <ns1:ext uri="{FF2B5EF4-FFF2-40B4-BE49-F238E27FC236}">
                <ns2:creationId id="{623A868C-AD80-408D-81EB-AD5B68C2358F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523875"/>
            <ns1:ext cx="10668000" cy="809625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/>
          <ns1:p>
            <ns1:pPr>
              <ns1:defRPr sz="3600">
                <ns1:solidFill>
                  <ns1:srgbClr val="202124"/>
                </ns1:solidFill>
                <ns1:latin typeface="Arial"/>
                <ns1:ea typeface="Arial"/>
                <ns1:cs typeface="Arial"/>
              </ns1:defRPr>
            </ns1:pPr>
            <ns1:r>
              <ns1:rPr sz="3600">
                <ns1:solidFill>
                  <ns1:srgbClr val="202124"/>
                </ns1:solidFill>
                <ns1:latin typeface="Arial"/>
                <ns1:ea typeface="Arial"/>
                <ns1:cs typeface="Arial"/>
              </ns1:rPr>
              <ns1:t>External links</ns1:t>
            </ns1:r>
          </ns1:p>
        </ns0:txBody>
      </ns0:sp>
      <ns0:sp>
        <ns0:nvSpPr>
          <ns0:cNvPr id="2" name="">
            <ns1:extLst>
              <ns1:ext uri="{FF2B5EF4-FFF2-40B4-BE49-F238E27FC236}">
                <ns2:creationId id="{7AE340C9-1898-439C-9AFA-0D715F97B731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1571625"/>
            <ns1:ext cx="10668000" cy="571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/>
          <ns1:p>
            <ns1:pPr>
              <ns1:defRPr sz="2250">
                <ns1:solidFill>
                  <ns1:srgbClr val="0B57D0"/>
                </ns1:solidFill>
                <ns1:latin typeface="Arial"/>
                <ns1:ea typeface="Arial"/>
                <ns1:cs typeface="Arial"/>
              </ns1:defRPr>
            </ns1:pPr>
            <ns1:r>
              <ns1:rPr sz="2250">
                <ns1:solidFill>
                  <ns1:srgbClr val="0B57D0"/>
                </ns1:solidFill>
                <ns1:latin typeface="Arial"/>
                <ns1:ea typeface="Arial"/>
                <ns1:cs typeface="Arial"/>
                <ns1:hlinkClick ns3:id="fixtureLink0"/>
              </ns1:rPr>
              <ns1:t>HTTPS website</ns1:t>
            </ns1:r>
          </ns1:p>
        </ns0:txBody>
      </ns0:sp>
      <ns0:sp>
        <ns0:nvSpPr>
          <ns0:cNvPr id="3" name="">
            <ns1:extLst>
              <ns1:ext uri="{FF2B5EF4-FFF2-40B4-BE49-F238E27FC236}">
                <ns2:creationId id="{A4E79A9D-81C8-44EE-8180-6A8A9ED6C9B6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2238375"/>
            <ns1:ext cx="10668000" cy="571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/>
          <ns1:p>
            <ns1:pPr>
              <ns1:defRPr sz="2250">
                <ns1:solidFill>
                  <ns1:srgbClr val="0B57D0"/>
                </ns1:solidFill>
                <ns1:latin typeface="Arial"/>
                <ns1:ea typeface="Arial"/>
                <ns1:cs typeface="Arial"/>
              </ns1:defRPr>
            </ns1:pPr>
            <ns1:r>
              <ns1:rPr sz="2250">
                <ns1:solidFill>
                  <ns1:srgbClr val="0B57D0"/>
                </ns1:solidFill>
                <ns1:latin typeface="Arial"/>
                <ns1:ea typeface="Arial"/>
                <ns1:cs typeface="Arial"/>
                <ns1:hlinkClick ns3:id="fixtureLink1"/>
              </ns1:rPr>
              <ns1:t>HTTP website</ns1:t>
            </ns1:r>
          </ns1:p>
        </ns0:txBody>
      </ns0:sp>
      <ns0:sp>
        <ns0:nvSpPr>
          <ns0:cNvPr id="4" name="">
            <ns1:extLst>
              <ns1:ext uri="{FF2B5EF4-FFF2-40B4-BE49-F238E27FC236}">
                <ns2:creationId id="{478A4BA4-2867-4B92-BB84-DFC875EB30AE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2905125"/>
            <ns1:ext cx="10668000" cy="571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/>
          <ns1:p>
            <ns1:pPr>
              <ns1:defRPr sz="2250">
                <ns1:solidFill>
                  <ns1:srgbClr val="0B57D0"/>
                </ns1:solidFill>
                <ns1:latin typeface="Arial"/>
                <ns1:ea typeface="Arial"/>
                <ns1:cs typeface="Arial"/>
              </ns1:defRPr>
            </ns1:pPr>
            <ns1:r>
              <ns1:rPr sz="2250">
                <ns1:solidFill>
                  <ns1:srgbClr val="0B57D0"/>
                </ns1:solidFill>
                <ns1:latin typeface="Arial"/>
                <ns1:ea typeface="Arial"/>
                <ns1:cs typeface="Arial"/>
                <ns1:hlinkClick ns3:id="fixtureLink2"/>
              </ns1:rPr>
              <ns1:t>Email / mailto</ns1:t>
            </ns1:r>
          </ns1:p>
        </ns0:txBody>
      </ns0:sp>
      <ns0:sp>
        <ns0:nvSpPr>
          <ns0:cNvPr id="5" name="">
            <ns1:extLst>
              <ns1:ext uri="{FF2B5EF4-FFF2-40B4-BE49-F238E27FC236}">
                <ns2:creationId id="{584B0FF6-0484-4200-93DE-17DB6FA760AB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3571875"/>
            <ns1:ext cx="10668000" cy="571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/>
          <ns1:p>
            <ns1:pPr>
              <ns1:defRPr sz="2250">
                <ns1:solidFill>
                  <ns1:srgbClr val="0B57D0"/>
                </ns1:solidFill>
                <ns1:latin typeface="Arial"/>
                <ns1:ea typeface="Arial"/>
                <ns1:cs typeface="Arial"/>
              </ns1:defRPr>
            </ns1:pPr>
            <ns1:r>
              <ns1:rPr sz="2250">
                <ns1:solidFill>
                  <ns1:srgbClr val="0B57D0"/>
                </ns1:solidFill>
                <ns1:latin typeface="Arial"/>
                <ns1:ea typeface="Arial"/>
                <ns1:cs typeface="Arial"/>
                <ns1:hlinkClick ns3:id="fixtureLink3"/>
              </ns1:rPr>
              <ns1:t>Phone / tel</ns1:t>
            </ns1:r>
          </ns1:p>
        </ns0:txBody>
      </ns0:sp>
      <ns0:sp>
        <ns0:nvSpPr>
          <ns0:cNvPr id="6" name="">
            <ns1:extLst>
              <ns1:ext uri="{FF2B5EF4-FFF2-40B4-BE49-F238E27FC236}">
                <ns2:creationId id="{AB76669B-1E12-4F0D-B6A3-A7CC2DAE0F50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4238625"/>
            <ns1:ext cx="10668000" cy="571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/>
          <ns1:p>
            <ns1:pPr>
              <ns1:defRPr sz="2250">
                <ns1:solidFill>
                  <ns1:srgbClr val="0B57D0"/>
                </ns1:solidFill>
                <ns1:latin typeface="Arial"/>
                <ns1:ea typeface="Arial"/>
                <ns1:cs typeface="Arial"/>
              </ns1:defRPr>
            </ns1:pPr>
            <ns1:r>
              <ns1:rPr sz="2250">
                <ns1:solidFill>
                  <ns1:srgbClr val="0B57D0"/>
                </ns1:solidFill>
                <ns1:latin typeface="Arial"/>
                <ns1:ea typeface="Arial"/>
                <ns1:cs typeface="Arial"/>
                <ns1:hlinkClick ns3:id="fixtureLink4"/>
              </ns1:rPr>
              <ns1:t>Text message / sms</ns1:t>
            </ns1:r>
          </ns1:p>
        </ns0:txBody>
      </ns0:sp>
      <ns0:sp>
        <ns0:nvSpPr>
          <ns0:cNvPr id="7" name="">
            <ns1:extLst>
              <ns1:ext uri="{FF2B5EF4-FFF2-40B4-BE49-F238E27FC236}">
                <ns2:creationId id="{288DEEF2-CCE9-43AC-950C-33B086429B02}"/>
              </ns1:ext>
            </ns1:extLst>
          </ns0:cNvPr>
          <ns0:cNvSpPr>
            <ns1:spLocks noGrp="1"/>
          </ns0:cNvSpPr>
          <ns0:nvPr/>
        </ns0:nvSpPr>
        <ns0:spPr>
          <ns1:xfrm>
            <ns1:off x="762000" y="4905375"/>
            <ns1:ext cx="10668000" cy="571500"/>
          </ns1:xfrm>
          <ns1:prstGeom prst="rect">
            <ns1:avLst/>
          </ns1:prstGeom>
          <ns1:noFill/>
          <ns1:ln w="0">
            <ns1:noFill/>
          </ns1:ln>
        </ns0:spPr>
        <ns0:txBody>
          <ns1:bodyPr>
            <ns1:noAutofit/>
          </ns1:bodyPr>
          <ns1:lstStyle/>
          <ns1:p>
            <ns1:pPr>
              <ns1:defRPr sz="2250">
                <ns1:solidFill>
                  <ns1:srgbClr val="0B57D0"/>
                </ns1:solidFill>
                <ns1:latin typeface="Arial"/>
                <ns1:ea typeface="Arial"/>
                <ns1:cs typeface="Arial"/>
              </ns1:defRPr>
            </ns1:pPr>
            <ns1:r>
              <ns1:rPr sz="2250">
                <ns1:solidFill>
                  <ns1:srgbClr val="0B57D0"/>
                </ns1:solidFill>
                <ns1:latin typeface="Arial"/>
                <ns1:ea typeface="Arial"/>
                <ns1:cs typeface="Arial"/>
                <ns1:hlinkClick ns3:id="fixtureLink5"/>
              </ns1:rPr>
              <ns1:t>Custom app protocol</ns1:t>
            </ns1:r>
          </ns1:p>
        </ns0:txBody>
      </ns0:sp>
    </ns0:spTree>
    <ns0:extLst>
      <ns0:ext uri="{BB962C8B-B14F-4D97-AF65-F5344CB8AC3E}">
        <ns4:creationId val="55139768"/>
      </ns0:ext>
    </ns0:extLst>
  </ns0:cSld>
</ns0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2026-09-25T16:22:22.8420000Z</dcterms:created>
  <dcterms:modified xsi:type="dcterms:W3CDTF">2026-09-25T16:22:22.8420000Z</dcterms:modified>
</coreProperties>
</file>